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07038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30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29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30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шквал. Ветер южный, юго-восточный ночью 9-14 м/с, днем 15-20 м/с. Температура воздуха ночью 11-13, днем             21-23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31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30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юго-восточный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мая, ночью 31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21371</TotalTime>
  <Words>640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8523</cp:revision>
  <cp:lastPrinted>2021-07-01T03:56:27Z</cp:lastPrinted>
  <dcterms:created xsi:type="dcterms:W3CDTF">2018-03-27T06:03:00Z</dcterms:created>
  <dcterms:modified xsi:type="dcterms:W3CDTF">2026-05-29T06:37:32Z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